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520" cy="5662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520" cy="5662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3520" cy="5662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520" cy="5662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520" cy="5662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520" cy="5662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520" cy="5662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2022-12-07T21:34:06Z</dcterms:modified>
  <cp:revision>24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